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C8D9-461F-49BB-85C6-F434A492B9B3}" type="datetimeFigureOut">
              <a:rPr lang="he-IL" smtClean="0"/>
              <a:pPr/>
              <a:t>כ"ה/אדר 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3157-BD87-47EF-B27E-E58AFAF15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528392" cy="5091333"/>
          </a:xfrm>
          <a:prstGeom prst="round2DiagRect">
            <a:avLst>
              <a:gd name="adj1" fmla="val 6729"/>
              <a:gd name="adj2" fmla="val 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 descr="pictwork 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1340768"/>
            <a:ext cx="2976331" cy="2232248"/>
          </a:xfrm>
          <a:prstGeom prst="round2DiagRect">
            <a:avLst>
              <a:gd name="adj1" fmla="val 6729"/>
              <a:gd name="adj2" fmla="val 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Mekorot UF-RO demonstration pilot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7862" y="3645024"/>
            <a:ext cx="3792530" cy="284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Mekorot AOP-SAT pilot</a:t>
            </a:r>
            <a:endParaRPr lang="he-IL" dirty="0"/>
          </a:p>
        </p:txBody>
      </p:sp>
      <p:grpSp>
        <p:nvGrpSpPr>
          <p:cNvPr id="32" name="קבוצה 31"/>
          <p:cNvGrpSpPr/>
          <p:nvPr/>
        </p:nvGrpSpPr>
        <p:grpSpPr>
          <a:xfrm>
            <a:off x="107504" y="1484784"/>
            <a:ext cx="8784976" cy="5112568"/>
            <a:chOff x="107504" y="1484784"/>
            <a:chExt cx="8784976" cy="5112568"/>
          </a:xfrm>
        </p:grpSpPr>
        <p:sp>
          <p:nvSpPr>
            <p:cNvPr id="3" name="Rectangle 30"/>
            <p:cNvSpPr>
              <a:spLocks noChangeArrowheads="1"/>
            </p:cNvSpPr>
            <p:nvPr/>
          </p:nvSpPr>
          <p:spPr bwMode="auto">
            <a:xfrm>
              <a:off x="107504" y="1484784"/>
              <a:ext cx="1620438" cy="4602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 rtl="0">
                <a:tabLst>
                  <a:tab pos="723900" algn="l"/>
                  <a:tab pos="1447800" algn="l"/>
                </a:tabLst>
              </a:pPr>
              <a:r>
                <a:rPr lang="de-DE" sz="12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PAC </a:t>
              </a:r>
              <a:r>
                <a:rPr lang="de-DE" sz="1200" b="1" dirty="0">
                  <a:solidFill>
                    <a:schemeClr val="bg1"/>
                  </a:solidFill>
                  <a:latin typeface="Calibri" pitchFamily="34" charset="0"/>
                </a:rPr>
                <a:t>addition</a:t>
              </a: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/>
              </a:r>
              <a:b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</a:br>
              <a:endParaRPr lang="de-DE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16239"/>
            <a:stretch/>
          </p:blipFill>
          <p:spPr bwMode="auto">
            <a:xfrm>
              <a:off x="168015" y="2047883"/>
              <a:ext cx="1523665" cy="181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216" y="2060848"/>
              <a:ext cx="1691680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2051720" y="1484784"/>
              <a:ext cx="1440160" cy="4294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 rtl="0">
                <a:tabLst>
                  <a:tab pos="723900" algn="l"/>
                  <a:tab pos="1447800" algn="l"/>
                </a:tabLst>
              </a:pP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Flocculator</a:t>
              </a:r>
              <a:endParaRPr lang="he-IL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rtl="0">
                <a:tabLst>
                  <a:tab pos="723900" algn="l"/>
                  <a:tab pos="1447800" algn="l"/>
                </a:tabLst>
              </a:pPr>
              <a:endParaRPr lang="de-DE" sz="1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" name="חץ שמאלה 6"/>
            <p:cNvSpPr/>
            <p:nvPr/>
          </p:nvSpPr>
          <p:spPr>
            <a:xfrm flipH="1">
              <a:off x="1619672" y="2564904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5508104" y="1484784"/>
              <a:ext cx="1360519" cy="4602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 rtl="0">
                <a:tabLst>
                  <a:tab pos="723900" algn="l"/>
                  <a:tab pos="1447800" algn="l"/>
                </a:tabLst>
              </a:pPr>
              <a:r>
                <a:rPr lang="de-DE" sz="1200" b="1" dirty="0">
                  <a:solidFill>
                    <a:schemeClr val="bg1"/>
                  </a:solidFill>
                  <a:latin typeface="Calibri" pitchFamily="34" charset="0"/>
                </a:rPr>
                <a:t>Deep bed </a:t>
              </a: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filter</a:t>
              </a:r>
              <a:endParaRPr lang="he-IL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rtl="0">
                <a:tabLst>
                  <a:tab pos="723900" algn="l"/>
                  <a:tab pos="1447800" algn="l"/>
                </a:tabLst>
              </a:pPr>
              <a:endParaRPr lang="de-DE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3851920" y="1484784"/>
              <a:ext cx="1440160" cy="4602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 H</a:t>
              </a:r>
              <a:r>
                <a:rPr lang="de-DE" sz="1200" b="1" baseline="-25000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r>
                <a:rPr lang="de-DE" sz="1200" b="1" baseline="-25000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 addition </a:t>
              </a:r>
              <a:b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</a:br>
              <a:endParaRPr lang="de-DE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29208"/>
            <a:stretch/>
          </p:blipFill>
          <p:spPr bwMode="auto">
            <a:xfrm>
              <a:off x="5508104" y="2060848"/>
              <a:ext cx="1455586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940" y="2060849"/>
              <a:ext cx="1388595" cy="18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7236296" y="1484784"/>
              <a:ext cx="1626410" cy="4602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en-US" sz="1200" b="1" dirty="0" err="1" smtClean="0">
                  <a:solidFill>
                    <a:schemeClr val="bg1"/>
                  </a:solidFill>
                  <a:latin typeface="Calibri" pitchFamily="34" charset="0"/>
                </a:rPr>
                <a:t>Ozonation</a:t>
              </a:r>
              <a:endParaRPr lang="he-IL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tabLst>
                  <a:tab pos="723900" algn="l"/>
                  <a:tab pos="1447800" algn="l"/>
                </a:tabLst>
              </a:pPr>
              <a:endParaRPr lang="en-US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3998" y="2060848"/>
              <a:ext cx="1658482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חץ שמאלה 19"/>
            <p:cNvSpPr/>
            <p:nvPr/>
          </p:nvSpPr>
          <p:spPr>
            <a:xfrm flipH="1">
              <a:off x="3491880" y="2564904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  <p:sp>
          <p:nvSpPr>
            <p:cNvPr id="21" name="חץ שמאלה 20"/>
            <p:cNvSpPr/>
            <p:nvPr/>
          </p:nvSpPr>
          <p:spPr>
            <a:xfrm flipH="1">
              <a:off x="5148064" y="2564904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  <p:sp>
          <p:nvSpPr>
            <p:cNvPr id="22" name="חץ שמאלה 21"/>
            <p:cNvSpPr/>
            <p:nvPr/>
          </p:nvSpPr>
          <p:spPr>
            <a:xfrm flipH="1">
              <a:off x="6876256" y="2564904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2255936" y="4206905"/>
              <a:ext cx="1235944" cy="4602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>
                <a:tabLst>
                  <a:tab pos="723900" algn="l"/>
                </a:tabLst>
              </a:pPr>
              <a:r>
                <a:rPr lang="de-DE" sz="1200" b="1" dirty="0">
                  <a:solidFill>
                    <a:schemeClr val="bg1"/>
                  </a:solidFill>
                  <a:latin typeface="Calibri" pitchFamily="34" charset="0"/>
                </a:rPr>
                <a:t>Dug </a:t>
              </a:r>
              <a:r>
                <a:rPr lang="de-DE" sz="1200" b="1" dirty="0" smtClean="0">
                  <a:solidFill>
                    <a:schemeClr val="bg1"/>
                  </a:solidFill>
                  <a:latin typeface="Calibri" pitchFamily="34" charset="0"/>
                </a:rPr>
                <a:t>Well</a:t>
              </a:r>
              <a:endParaRPr lang="he-IL" sz="12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tabLst>
                  <a:tab pos="723900" algn="l"/>
                </a:tabLst>
              </a:pPr>
              <a:endParaRPr lang="de-DE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770482"/>
              <a:ext cx="1355163" cy="182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9012" r="19704"/>
            <a:stretch/>
          </p:blipFill>
          <p:spPr bwMode="auto">
            <a:xfrm>
              <a:off x="5662444" y="4767704"/>
              <a:ext cx="1357828" cy="180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5580112" y="4194418"/>
              <a:ext cx="1512168" cy="4602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Observation well R3 </a:t>
              </a: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113 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DAYS</a:t>
              </a:r>
              <a:endParaRPr lang="de-DE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3845481" y="4194418"/>
              <a:ext cx="1518607" cy="4602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pPr algn="ctr">
                <a:tabLst>
                  <a:tab pos="723900" algn="l"/>
                </a:tabLst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Observation well R1 </a:t>
              </a: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22 DAYS</a:t>
              </a:r>
              <a:endParaRPr lang="de-DE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8" name="Picture 2" descr="C:\Users\aaharoni\AppData\Local\Microsoft\Windows\Temporary Internet Files\Content.Outlook\LN9NDN4X\2013-04-07 12 43 4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1720" y="4748473"/>
              <a:ext cx="1584176" cy="1822209"/>
            </a:xfrm>
            <a:prstGeom prst="rect">
              <a:avLst/>
            </a:prstGeom>
            <a:noFill/>
          </p:spPr>
        </p:pic>
        <p:sp>
          <p:nvSpPr>
            <p:cNvPr id="29" name="חץ שמאלה 28"/>
            <p:cNvSpPr/>
            <p:nvPr/>
          </p:nvSpPr>
          <p:spPr>
            <a:xfrm flipH="1">
              <a:off x="1619672" y="5346546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  <p:sp>
          <p:nvSpPr>
            <p:cNvPr id="30" name="חץ שמאלה 29"/>
            <p:cNvSpPr/>
            <p:nvPr/>
          </p:nvSpPr>
          <p:spPr>
            <a:xfrm flipH="1">
              <a:off x="3563888" y="5373216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  <p:sp>
          <p:nvSpPr>
            <p:cNvPr id="31" name="חץ שמאלה 30"/>
            <p:cNvSpPr/>
            <p:nvPr/>
          </p:nvSpPr>
          <p:spPr>
            <a:xfrm flipH="1">
              <a:off x="5220072" y="5373216"/>
              <a:ext cx="576064" cy="504056"/>
            </a:xfrm>
            <a:prstGeom prst="leftArrow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</Words>
  <Application>Microsoft Office PowerPoint</Application>
  <PresentationFormat>‫הצגה על המסך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Mekorot UF-RO demonstration pilot</vt:lpstr>
      <vt:lpstr>Mekorot AOP-SAT pilot</vt:lpstr>
    </vt:vector>
  </TitlesOfParts>
  <Company>MEKOROT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Mekorot UF-RO demonstration pilot</dc:title>
  <dc:creator>alakretz</dc:creator>
  <cp:lastModifiedBy>alakretz</cp:lastModifiedBy>
  <cp:revision>29</cp:revision>
  <dcterms:created xsi:type="dcterms:W3CDTF">2014-03-27T06:07:11Z</dcterms:created>
  <dcterms:modified xsi:type="dcterms:W3CDTF">2014-03-27T11:59:43Z</dcterms:modified>
</cp:coreProperties>
</file>